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6" r:id="rId2"/>
    <p:sldId id="30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34.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br>
              <a:rPr lang="en-US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об’явлення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яке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приведе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2800" b="1" i="1" spc="100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покаяння</a:t>
            </a:r>
            <a:r>
              <a:rPr lang="ru-RU" sz="2800" b="1" i="1" spc="1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spc="1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755576" y="2173790"/>
            <a:ext cx="7870220" cy="36004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 ж то, Пане, Такий, щоб я вірував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Нього?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Промовив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ти бачив Його, і Той, Хто говорить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тобою то Він!… А він відказав:</a:t>
            </a:r>
            <a:b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вірую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Господи! 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вклонився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228184" y="6165304"/>
            <a:ext cx="2240407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9:36–38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5060" y="146104"/>
            <a:ext cx="8861436" cy="5875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Дехто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наших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друзів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видається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цинічним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щодо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Але,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вони могли б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довіритися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пізнали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насправді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Відкрийся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мільйонам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Покажи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той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Євангеліях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виявляв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Свою силу, через яку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відкривалися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Нехай духовно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почнуть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Нехай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повірять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повірив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нехай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стануть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відданими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богомільцями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6171836"/>
            <a:ext cx="7704856" cy="5400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духовно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сліпі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побачили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Ісуса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Христа,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довірилися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стали </a:t>
            </a:r>
            <a:br>
              <a:rPr lang="en-US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щиросердними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послідовниками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богомільцями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177</Words>
  <Application>Microsoft Office PowerPoint</Application>
  <PresentationFormat>On-screen Show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Verdana</vt:lpstr>
      <vt:lpstr>Тема Office</vt:lpstr>
      <vt:lpstr>34.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223</cp:revision>
  <dcterms:created xsi:type="dcterms:W3CDTF">2011-03-25T18:27:23Z</dcterms:created>
  <dcterms:modified xsi:type="dcterms:W3CDTF">2020-12-14T14:34:04Z</dcterms:modified>
</cp:coreProperties>
</file>